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-1075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6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2023/12/15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45" y="0"/>
            <a:ext cx="690910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Рисунок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52804" y="0"/>
            <a:ext cx="68383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Рисунок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6" y="0"/>
            <a:ext cx="68713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Рисунок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66" y="0"/>
            <a:ext cx="68712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8" y="0"/>
            <a:ext cx="68960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17" y="0"/>
            <a:ext cx="6887765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Рисунок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78" y="0"/>
            <a:ext cx="68960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61" y="0"/>
            <a:ext cx="68712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Рисунок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9" y="0"/>
            <a:ext cx="69126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61" y="0"/>
            <a:ext cx="68712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Рисунок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4" y="0"/>
            <a:ext cx="69043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76" y="0"/>
            <a:ext cx="686304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M2006C3LG</dc:creator>
  <cp:lastModifiedBy>PC</cp:lastModifiedBy>
  <cp:revision>1</cp:revision>
  <dcterms:created xsi:type="dcterms:W3CDTF">2015-05-12T03:30:45Z</dcterms:created>
  <dcterms:modified xsi:type="dcterms:W3CDTF">2023-12-15T07:08:40Z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c5ba5ab91ca64c6cbc16f9853efefb3f</vt:lpwstr>
  </property>
</Properties>
</file>