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-9939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3144" y="4778446"/>
            <a:ext cx="535712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Підготувала вихователь</a:t>
            </a:r>
          </a:p>
          <a:p>
            <a:pPr algn="ctr"/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Олена БОНДАРЕНКО </a:t>
            </a:r>
          </a:p>
          <a:p>
            <a:pPr algn="ctr"/>
            <a:endParaRPr lang="uk-U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3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5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392963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89" y="0"/>
            <a:ext cx="4414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9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30264"/>
            <a:ext cx="3081119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5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268149" cy="5805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0"/>
            <a:ext cx="2736304" cy="26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94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11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5074"/>
            <a:ext cx="2002408" cy="35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3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941167"/>
            <a:ext cx="3096344" cy="19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83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3" y="-1"/>
            <a:ext cx="9155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8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92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2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"/>
            <a:ext cx="9114396" cy="68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" y="11440"/>
            <a:ext cx="486116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20568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00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5267325"/>
            <a:ext cx="23812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80" y="2492896"/>
            <a:ext cx="3052639" cy="41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8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360" y="116632"/>
            <a:ext cx="529208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Ми йдемо,</a:t>
            </a:r>
          </a:p>
          <a:p>
            <a:pPr algn="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залишаючи свої сліди на піску, </a:t>
            </a:r>
          </a:p>
          <a:p>
            <a:pPr algn="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і не бачимо його краси, </a:t>
            </a:r>
          </a:p>
          <a:p>
            <a:pPr algn="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краси кожної піщинки.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2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07235"/>
            <a:ext cx="4199716" cy="23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9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5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7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5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16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</Words>
  <Application>Microsoft Office PowerPoint</Application>
  <PresentationFormat>Экран (4:3)</PresentationFormat>
  <Paragraphs>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Власник</dc:creator>
  <cp:lastModifiedBy>PC</cp:lastModifiedBy>
  <cp:revision>6</cp:revision>
  <cp:lastPrinted>2022-01-31T15:07:55Z</cp:lastPrinted>
  <dcterms:created xsi:type="dcterms:W3CDTF">2022-01-31T14:36:44Z</dcterms:created>
  <dcterms:modified xsi:type="dcterms:W3CDTF">2023-10-21T11:58:45Z</dcterms:modified>
</cp:coreProperties>
</file>